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4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B"/>
    <a:srgbClr val="A99A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A07-ECC9-4C78-88E1-CE82D373F04C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EB1-286D-43D3-AC26-6004AFC2F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3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A07-ECC9-4C78-88E1-CE82D373F04C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EB1-286D-43D3-AC26-6004AFC2F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1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A07-ECC9-4C78-88E1-CE82D373F04C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EB1-286D-43D3-AC26-6004AFC2F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9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A07-ECC9-4C78-88E1-CE82D373F04C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EB1-286D-43D3-AC26-6004AFC2F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40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A07-ECC9-4C78-88E1-CE82D373F04C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EB1-286D-43D3-AC26-6004AFC2F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5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A07-ECC9-4C78-88E1-CE82D373F04C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EB1-286D-43D3-AC26-6004AFC2F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1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A07-ECC9-4C78-88E1-CE82D373F04C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EB1-286D-43D3-AC26-6004AFC2F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5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A07-ECC9-4C78-88E1-CE82D373F04C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EB1-286D-43D3-AC26-6004AFC2F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5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A07-ECC9-4C78-88E1-CE82D373F04C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EB1-286D-43D3-AC26-6004AFC2F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1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A07-ECC9-4C78-88E1-CE82D373F04C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EB1-286D-43D3-AC26-6004AFC2F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30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A07-ECC9-4C78-88E1-CE82D373F04C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EB1-286D-43D3-AC26-6004AFC2F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2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BBA07-ECC9-4C78-88E1-CE82D373F04C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2EB1-286D-43D3-AC26-6004AFC2F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2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4592" y="1371600"/>
            <a:ext cx="8915400" cy="5410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1136" y="1325880"/>
            <a:ext cx="8915400" cy="45720"/>
          </a:xfrm>
          <a:prstGeom prst="rect">
            <a:avLst/>
          </a:prstGeom>
          <a:solidFill>
            <a:srgbClr val="A99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99A6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4592" y="79513"/>
            <a:ext cx="8915400" cy="45720"/>
          </a:xfrm>
          <a:prstGeom prst="rect">
            <a:avLst/>
          </a:prstGeom>
          <a:solidFill>
            <a:srgbClr val="A99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99A6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2880"/>
            <a:ext cx="3283354" cy="10787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672" y="1417320"/>
            <a:ext cx="8229600" cy="1249680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819401"/>
            <a:ext cx="8229600" cy="3306762"/>
          </a:xfrm>
        </p:spPr>
        <p:txBody>
          <a:bodyPr/>
          <a:lstStyle/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23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4592" y="1371600"/>
            <a:ext cx="8915400" cy="5410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1136" y="1325880"/>
            <a:ext cx="8915400" cy="45720"/>
          </a:xfrm>
          <a:prstGeom prst="rect">
            <a:avLst/>
          </a:prstGeom>
          <a:solidFill>
            <a:srgbClr val="A99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99A6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4592" y="79513"/>
            <a:ext cx="8915400" cy="45720"/>
          </a:xfrm>
          <a:prstGeom prst="rect">
            <a:avLst/>
          </a:prstGeom>
          <a:solidFill>
            <a:srgbClr val="A99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99A6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2880"/>
            <a:ext cx="3283354" cy="10787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672" y="1417320"/>
            <a:ext cx="8229600" cy="1249680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819401"/>
            <a:ext cx="8229600" cy="3306762"/>
          </a:xfrm>
        </p:spPr>
        <p:txBody>
          <a:bodyPr/>
          <a:lstStyle/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679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4592" y="1371600"/>
            <a:ext cx="8915400" cy="5410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1136" y="1325880"/>
            <a:ext cx="8915400" cy="45720"/>
          </a:xfrm>
          <a:prstGeom prst="rect">
            <a:avLst/>
          </a:prstGeom>
          <a:solidFill>
            <a:srgbClr val="A99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99A6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4592" y="79513"/>
            <a:ext cx="8915400" cy="45720"/>
          </a:xfrm>
          <a:prstGeom prst="rect">
            <a:avLst/>
          </a:prstGeom>
          <a:solidFill>
            <a:srgbClr val="A99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99A6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2880"/>
            <a:ext cx="3283354" cy="10787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672" y="1417320"/>
            <a:ext cx="8229600" cy="1249680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819401"/>
            <a:ext cx="8229600" cy="3306762"/>
          </a:xfrm>
        </p:spPr>
        <p:txBody>
          <a:bodyPr/>
          <a:lstStyle/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63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4592" y="1371600"/>
            <a:ext cx="8915400" cy="5410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1136" y="1325880"/>
            <a:ext cx="8915400" cy="45720"/>
          </a:xfrm>
          <a:prstGeom prst="rect">
            <a:avLst/>
          </a:prstGeom>
          <a:solidFill>
            <a:srgbClr val="A99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99A6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4592" y="79513"/>
            <a:ext cx="8915400" cy="45720"/>
          </a:xfrm>
          <a:prstGeom prst="rect">
            <a:avLst/>
          </a:prstGeom>
          <a:solidFill>
            <a:srgbClr val="A99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99A6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2880"/>
            <a:ext cx="3283354" cy="10787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672" y="1417320"/>
            <a:ext cx="8229600" cy="1249680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819401"/>
            <a:ext cx="8229600" cy="3306762"/>
          </a:xfrm>
        </p:spPr>
        <p:txBody>
          <a:bodyPr/>
          <a:lstStyle/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218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mpdesigns</dc:creator>
  <cp:lastModifiedBy>Wendi Perez</cp:lastModifiedBy>
  <cp:revision>10</cp:revision>
  <dcterms:created xsi:type="dcterms:W3CDTF">2016-01-12T22:01:36Z</dcterms:created>
  <dcterms:modified xsi:type="dcterms:W3CDTF">2020-06-18T17:09:42Z</dcterms:modified>
</cp:coreProperties>
</file>